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64" r:id="rId4"/>
    <p:sldId id="256" r:id="rId5"/>
    <p:sldId id="265" r:id="rId6"/>
    <p:sldId id="266" r:id="rId7"/>
    <p:sldId id="267" r:id="rId8"/>
    <p:sldId id="269" r:id="rId9"/>
    <p:sldId id="270" r:id="rId10"/>
    <p:sldId id="271" r:id="rId11"/>
    <p:sldId id="259" r:id="rId12"/>
    <p:sldId id="268" r:id="rId13"/>
    <p:sldId id="26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43808" y="692696"/>
            <a:ext cx="6084168" cy="3024336"/>
          </a:xfrm>
        </p:spPr>
        <p:txBody>
          <a:bodyPr/>
          <a:lstStyle/>
          <a:p>
            <a:pPr algn="ctr"/>
            <a:r>
              <a:rPr lang="uk-UA" sz="3600" dirty="0" smtClean="0">
                <a:solidFill>
                  <a:srgbClr val="FFFF00"/>
                </a:solidFill>
                <a:latin typeface="Georgia" pitchFamily="18" charset="0"/>
              </a:rPr>
              <a:t>Міський</a:t>
            </a:r>
            <a:br>
              <a:rPr lang="uk-UA" sz="3600" dirty="0" smtClean="0">
                <a:solidFill>
                  <a:srgbClr val="FFFF00"/>
                </a:solidFill>
                <a:latin typeface="Georgia" pitchFamily="18" charset="0"/>
              </a:rPr>
            </a:br>
            <a:r>
              <a:rPr lang="uk-UA" sz="3600" dirty="0" smtClean="0">
                <a:solidFill>
                  <a:srgbClr val="FFFF00"/>
                </a:solidFill>
                <a:latin typeface="Georgia" pitchFamily="18" charset="0"/>
              </a:rPr>
              <a:t>чемпіонат  </a:t>
            </a:r>
            <a:br>
              <a:rPr lang="uk-UA" sz="3600" dirty="0" smtClean="0">
                <a:solidFill>
                  <a:srgbClr val="FFFF00"/>
                </a:solidFill>
                <a:latin typeface="Georgia" pitchFamily="18" charset="0"/>
              </a:rPr>
            </a:br>
            <a:r>
              <a:rPr lang="uk-UA" sz="3600" dirty="0" smtClean="0">
                <a:solidFill>
                  <a:srgbClr val="FFFF00"/>
                </a:solidFill>
                <a:latin typeface="Georgia" pitchFamily="18" charset="0"/>
              </a:rPr>
              <a:t>з інтелектуальних ігор</a:t>
            </a:r>
            <a:endParaRPr lang="ru-RU" sz="3600" dirty="0">
              <a:solidFill>
                <a:srgbClr val="FFFF00"/>
              </a:solidFill>
              <a:latin typeface="Georgia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71800" y="4437112"/>
            <a:ext cx="6122890" cy="1512168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приурочений 400-річчю </a:t>
            </a:r>
            <a:endParaRPr lang="en-US" sz="3600" b="1" dirty="0" smtClean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Хотинської битви</a:t>
            </a:r>
            <a:endParaRPr lang="ru-RU" sz="48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0" name="AutoShape 2" descr="Битва під Хотином. «Як козаки врятували Європу від Османської імперії. 400  років Хотинської битви 1621 року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Битва під Хотином. «Як козаки врятували Європу від Османської імперії. 400  років Хотинської битви 1621 року»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D:\РОБОТА\Рабочий стол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8640"/>
            <a:ext cx="2632479" cy="2168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3928" y="0"/>
            <a:ext cx="5220072" cy="1872208"/>
          </a:xfrm>
        </p:spPr>
        <p:txBody>
          <a:bodyPr>
            <a:normAutofit fontScale="90000"/>
          </a:bodyPr>
          <a:lstStyle/>
          <a:p>
            <a:pPr algn="ctr">
              <a:lnSpc>
                <a:spcPct val="150000"/>
              </a:lnSpc>
            </a:pPr>
            <a:r>
              <a:rPr lang="ru-RU" sz="2800" b="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Пам’ятник</a:t>
            </a:r>
            <a:r>
              <a:rPr lang="ru-RU" sz="2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br>
              <a:rPr lang="ru-RU" sz="2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Петру </a:t>
            </a:r>
            <a:r>
              <a:rPr lang="ru-RU" sz="2800" b="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Сагайдачному</a:t>
            </a:r>
            <a:r>
              <a:rPr lang="ru-RU" sz="2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br>
              <a:rPr lang="ru-RU" sz="2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ru-RU" sz="2800" b="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в </a:t>
            </a:r>
            <a:r>
              <a:rPr lang="ru-RU" sz="2800" b="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Хотині</a:t>
            </a:r>
            <a:endParaRPr lang="ru-RU" sz="28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:\РОБОТА\Рабочий стол\ХОТИНСЬКА БИТВА\foto-4.-yan_karol__hodkevych_pid_hotyno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4000" cy="5229200"/>
          </a:xfrm>
          <a:prstGeom prst="rect">
            <a:avLst/>
          </a:prstGeom>
          <a:noFill/>
        </p:spPr>
      </p:pic>
      <p:pic>
        <p:nvPicPr>
          <p:cNvPr id="5" name="Picture 1" descr="D:\РОБОТА\Рабочий стол\0df9c92335d2fdfd96490e389eb0f1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0"/>
            <a:ext cx="6120680" cy="27980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9302"/>
            <a:ext cx="9144000" cy="63386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7" name="Picture 1" descr="D:\РОБОТА\Рабочий стол\0df9c92335d2fdfd96490e389eb0f1d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0"/>
            <a:ext cx="3347864" cy="15304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4475" y="3284984"/>
            <a:ext cx="5359525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260647"/>
            <a:ext cx="6120680" cy="4080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 descr="Кто такие глупцы и кто такие умники | Белорусский женский портал VELVET.by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348694"/>
            <a:ext cx="2330624" cy="25093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8532948" cy="5688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 descr="D:\РОБОТА\Рабочий стол\sova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8680"/>
            <a:ext cx="2160240" cy="21278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510617"/>
            <a:ext cx="3521075" cy="2347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76872"/>
            <a:ext cx="3521075" cy="2347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553329">
            <a:off x="3255004" y="489858"/>
            <a:ext cx="3022965" cy="2015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3521075" cy="2347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982965" y="0"/>
            <a:ext cx="3161035" cy="21073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990144">
            <a:off x="5903621" y="2209096"/>
            <a:ext cx="3521075" cy="2347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03848" y="2564904"/>
            <a:ext cx="3024336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7" descr="F:\DCIM\100CANON\IMG_207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07904" y="4644041"/>
            <a:ext cx="2282368" cy="2213959"/>
          </a:xfrm>
          <a:prstGeom prst="rect">
            <a:avLst/>
          </a:prstGeom>
          <a:noFill/>
        </p:spPr>
      </p:pic>
      <p:pic>
        <p:nvPicPr>
          <p:cNvPr id="13" name="Picture 8" descr="F:\DCIM\100CANON\IMG_2077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56176" y="4650974"/>
            <a:ext cx="2448272" cy="2207026"/>
          </a:xfrm>
          <a:prstGeom prst="rect">
            <a:avLst/>
          </a:prstGeom>
          <a:noFill/>
        </p:spPr>
      </p:pic>
      <p:pic>
        <p:nvPicPr>
          <p:cNvPr id="14" name="Picture 5" descr="D:\РОБОТА\Рабочий стол\f2433f6b2ac5787f39205367783c30e5-800x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1520" y="0"/>
            <a:ext cx="1512168" cy="113919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385392"/>
            <a:ext cx="820891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560840" cy="864096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</a:rPr>
              <a:t>Привітання начальника управляння освіти </a:t>
            </a:r>
            <a:r>
              <a:rPr lang="uk-UA" sz="2400" dirty="0" err="1" smtClean="0">
                <a:solidFill>
                  <a:schemeClr val="accent1">
                    <a:lumMod val="50000"/>
                  </a:schemeClr>
                </a:solidFill>
              </a:rPr>
              <a:t>юрія</a:t>
            </a:r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uk-UA" sz="2400" dirty="0" err="1" smtClean="0">
                <a:solidFill>
                  <a:schemeClr val="accent1">
                    <a:lumMod val="50000"/>
                  </a:schemeClr>
                </a:solidFill>
              </a:rPr>
              <a:t>федоровича</a:t>
            </a:r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uk-UA" sz="2400" dirty="0" err="1" smtClean="0">
                <a:solidFill>
                  <a:schemeClr val="accent1">
                    <a:lumMod val="50000"/>
                  </a:schemeClr>
                </a:solidFill>
              </a:rPr>
              <a:t>петрика</a:t>
            </a:r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</a:rPr>
              <a:t> 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F:\DCIM\100CANON\IMG_210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8316416" cy="6857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2924944"/>
            <a:ext cx="5899585" cy="39330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21007188">
            <a:off x="-19222" y="1170705"/>
            <a:ext cx="3240361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 rot="410527">
            <a:off x="3127054" y="724812"/>
            <a:ext cx="3107708" cy="2523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428962">
            <a:off x="6071844" y="1405637"/>
            <a:ext cx="3502624" cy="2335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8640"/>
            <a:ext cx="7242048" cy="732696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Нагородження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переможц</a:t>
            </a:r>
            <a:r>
              <a:rPr lang="uk-UA" dirty="0" err="1" smtClean="0">
                <a:solidFill>
                  <a:schemeClr val="accent1">
                    <a:lumMod val="50000"/>
                  </a:schemeClr>
                </a:solidFill>
              </a:rPr>
              <a:t>ів</a:t>
            </a:r>
            <a:endParaRPr lang="ru-RU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1" name="Picture 2" descr="Науково-педагогічний проєкт «Інтелект України» — Голов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24725" y="4509120"/>
            <a:ext cx="1819275" cy="2095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36496"/>
            <a:ext cx="4139952" cy="2759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80728"/>
            <a:ext cx="4020059" cy="268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83881" y="0"/>
            <a:ext cx="4560119" cy="3040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34793" y="3284984"/>
            <a:ext cx="4709207" cy="3139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Содержимое 19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10" name="Picture 14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44000" cy="6048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848872" cy="864096"/>
          </a:xfrm>
        </p:spPr>
        <p:txBody>
          <a:bodyPr>
            <a:noAutofit/>
          </a:bodyPr>
          <a:lstStyle/>
          <a:p>
            <a:pPr algn="ctr"/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</a:rPr>
              <a:t>У міському чемпіонаті з інтелектуальних ігор</a:t>
            </a:r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</a:rPr>
              <a:t> І місце </a:t>
            </a:r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</a:rPr>
              <a:t> посіла Команда </a:t>
            </a:r>
            <a:r>
              <a:rPr lang="uk-UA" sz="2400" dirty="0" err="1" smtClean="0">
                <a:solidFill>
                  <a:schemeClr val="accent1">
                    <a:lumMod val="50000"/>
                  </a:schemeClr>
                </a:solidFill>
              </a:rPr>
              <a:t>бзш</a:t>
            </a:r>
            <a:r>
              <a:rPr lang="uk-UA" sz="2400" dirty="0" smtClean="0">
                <a:solidFill>
                  <a:schemeClr val="accent1">
                    <a:lumMod val="50000"/>
                  </a:schemeClr>
                </a:solidFill>
              </a:rPr>
              <a:t> №18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196752"/>
            <a:ext cx="7776864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128</TotalTime>
  <Words>29</Words>
  <Application>Microsoft Office PowerPoint</Application>
  <PresentationFormat>Экран (4:3)</PresentationFormat>
  <Paragraphs>7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Міський чемпіонат   з інтелектуальних ігор</vt:lpstr>
      <vt:lpstr>Пам’ятник  Петру Сагайдачному  в Хотині</vt:lpstr>
      <vt:lpstr>Слайд 3</vt:lpstr>
      <vt:lpstr>Слайд 4</vt:lpstr>
      <vt:lpstr>Слайд 5</vt:lpstr>
      <vt:lpstr>Слайд 6</vt:lpstr>
      <vt:lpstr>Слайд 7</vt:lpstr>
      <vt:lpstr>Привітання начальника управляння освіти юрія федоровича петрика  </vt:lpstr>
      <vt:lpstr>Слайд 9</vt:lpstr>
      <vt:lpstr>Нагородження переможців</vt:lpstr>
      <vt:lpstr>Слайд 11</vt:lpstr>
      <vt:lpstr>Слайд 12</vt:lpstr>
      <vt:lpstr>У міському чемпіонаті з інтелектуальних ігор І місце  посіла Команда бзш №18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Media</cp:lastModifiedBy>
  <cp:revision>15</cp:revision>
  <dcterms:modified xsi:type="dcterms:W3CDTF">2021-12-10T14:48:11Z</dcterms:modified>
</cp:coreProperties>
</file>