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Media\Downloads\photo_5395853403961283131_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64096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Media</dc:creator>
  <cp:lastModifiedBy>Media</cp:lastModifiedBy>
  <cp:revision>1</cp:revision>
  <dcterms:created xsi:type="dcterms:W3CDTF">2024-02-26T10:33:05Z</dcterms:created>
  <dcterms:modified xsi:type="dcterms:W3CDTF">2024-02-26T10:35:02Z</dcterms:modified>
</cp:coreProperties>
</file>