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D:\РОБОТА\Рабочий стол\1616576242_42-p-fon-dlya-kartini-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476672"/>
            <a:ext cx="7772400" cy="1281385"/>
          </a:xfrm>
        </p:spPr>
        <p:txBody>
          <a:bodyPr>
            <a:normAutofit fontScale="90000"/>
          </a:bodyPr>
          <a:lstStyle/>
          <a:p>
            <a:r>
              <a:rPr lang="uk-UA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Білоцерківський ліцей </a:t>
            </a:r>
            <a:r>
              <a:rPr lang="ru-R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uk-UA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Мала академія наук</a:t>
            </a:r>
            <a:r>
              <a:rPr lang="ru-R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</a:t>
            </a:r>
            <a:r>
              <a:rPr lang="ru-RU" sz="31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31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7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Білоцерк</a:t>
            </a:r>
            <a:r>
              <a:rPr lang="uk-UA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івської міської ради Київської області</a:t>
            </a:r>
            <a:br>
              <a:rPr lang="uk-UA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uk-UA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оголошує набір учнів до трьох 10-х класів</a:t>
            </a:r>
            <a:br>
              <a:rPr lang="uk-UA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uk-UA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різної профільної підготовки</a:t>
            </a:r>
            <a:r>
              <a:rPr lang="uk-UA" sz="240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2400" dirty="0" smtClean="0">
                <a:solidFill>
                  <a:srgbClr val="002060"/>
                </a:solidFill>
                <a:latin typeface="Georgia" pitchFamily="18" charset="0"/>
              </a:rPr>
            </a:br>
            <a:endParaRPr lang="ru-RU" sz="2800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08" y="1916832"/>
            <a:ext cx="5904656" cy="3240360"/>
          </a:xfrm>
        </p:spPr>
        <p:txBody>
          <a:bodyPr>
            <a:normAutofit fontScale="85000" lnSpcReduction="10000"/>
          </a:bodyPr>
          <a:lstStyle/>
          <a:p>
            <a:pPr algn="l">
              <a:buFont typeface="Wingdings" pitchFamily="2" charset="2"/>
              <a:buChar char="Ø"/>
            </a:pPr>
            <a:r>
              <a:rPr lang="uk-UA" i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uk-UA" sz="2600" i="1" dirty="0" smtClean="0">
                <a:solidFill>
                  <a:srgbClr val="002060"/>
                </a:solidFill>
                <a:latin typeface="Georgia" pitchFamily="18" charset="0"/>
              </a:rPr>
              <a:t>клас з поглибленим вивченням математики;</a:t>
            </a:r>
          </a:p>
          <a:p>
            <a:pPr algn="l">
              <a:buFont typeface="Wingdings" pitchFamily="2" charset="2"/>
              <a:buChar char="Ø"/>
            </a:pPr>
            <a:r>
              <a:rPr lang="uk-UA" sz="2600" i="1" dirty="0" smtClean="0">
                <a:solidFill>
                  <a:srgbClr val="002060"/>
                </a:solidFill>
                <a:latin typeface="Georgia" pitchFamily="18" charset="0"/>
              </a:rPr>
              <a:t> клас з поглибленим вивченням історії та правознавства;</a:t>
            </a:r>
          </a:p>
          <a:p>
            <a:pPr algn="l">
              <a:buFont typeface="Wingdings" pitchFamily="2" charset="2"/>
              <a:buChar char="Ø"/>
            </a:pPr>
            <a:r>
              <a:rPr lang="uk-UA" sz="2600" i="1" dirty="0" smtClean="0">
                <a:solidFill>
                  <a:srgbClr val="002060"/>
                </a:solidFill>
                <a:latin typeface="Georgia" pitchFamily="18" charset="0"/>
              </a:rPr>
              <a:t> клас з поглибленим вивченням </a:t>
            </a:r>
            <a:r>
              <a:rPr lang="uk-UA" sz="2600" i="1" dirty="0" smtClean="0">
                <a:solidFill>
                  <a:srgbClr val="002060"/>
                </a:solidFill>
                <a:latin typeface="Georgia" pitchFamily="18" charset="0"/>
              </a:rPr>
              <a:t>філології (українська та англійська мови).</a:t>
            </a:r>
            <a:endParaRPr lang="uk-UA" sz="2600" i="1" dirty="0" smtClean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uk-UA" sz="2600" b="1" i="1" u="sng" dirty="0" smtClean="0">
                <a:solidFill>
                  <a:srgbClr val="002060"/>
                </a:solidFill>
                <a:latin typeface="Georgia" pitchFamily="18" charset="0"/>
              </a:rPr>
              <a:t>Право </a:t>
            </a:r>
            <a:r>
              <a:rPr lang="uk-UA" sz="2600" b="1" i="1" u="sng" dirty="0" smtClean="0">
                <a:solidFill>
                  <a:srgbClr val="002060"/>
                </a:solidFill>
                <a:latin typeface="Georgia" pitchFamily="18" charset="0"/>
              </a:rPr>
              <a:t>вступу мають учні, </a:t>
            </a:r>
          </a:p>
          <a:p>
            <a:r>
              <a:rPr lang="uk-UA" sz="2600" b="1" i="1" u="sng" dirty="0" smtClean="0">
                <a:solidFill>
                  <a:srgbClr val="002060"/>
                </a:solidFill>
                <a:latin typeface="Georgia" pitchFamily="18" charset="0"/>
              </a:rPr>
              <a:t>які закінчили  9 клас </a:t>
            </a:r>
          </a:p>
          <a:p>
            <a:r>
              <a:rPr lang="uk-UA" sz="2600" b="1" i="1" u="sng" dirty="0" smtClean="0">
                <a:solidFill>
                  <a:srgbClr val="002060"/>
                </a:solidFill>
                <a:latin typeface="Georgia" pitchFamily="18" charset="0"/>
              </a:rPr>
              <a:t>закладів загальної середньої освіти</a:t>
            </a:r>
            <a:endParaRPr lang="ru-RU" sz="2600" b="1" i="1" u="sng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28" name="Picture 4" descr="D:\РОБОТА\Рабочий стол\photo_5426854769961583021_y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260648"/>
            <a:ext cx="1475656" cy="1475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0175" y="3501008"/>
            <a:ext cx="2663825" cy="1773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79712" y="5373216"/>
            <a:ext cx="6980312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Прийом заяв на вступ </a:t>
            </a:r>
            <a:r>
              <a:rPr kumimoji="0" lang="uk-UA" sz="2000" b="0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до ліцею триватиме</a:t>
            </a:r>
            <a:r>
              <a:rPr kumimoji="0" lang="uk-UA" sz="2000" b="0" i="1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до 15 червня 2024 року</a:t>
            </a:r>
            <a:endParaRPr kumimoji="0" lang="en-US" sz="2000" b="0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j-ea"/>
                <a:cs typeface="+mj-cs"/>
              </a:rPr>
              <a:t>Конкурсний </a:t>
            </a:r>
            <a:r>
              <a:rPr lang="uk-UA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j-ea"/>
                <a:cs typeface="+mj-cs"/>
              </a:rPr>
              <a:t>відбір розпочинається </a:t>
            </a:r>
            <a:r>
              <a:rPr lang="uk-UA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j-ea"/>
                <a:cs typeface="+mj-cs"/>
              </a:rPr>
              <a:t>з 17  червня 2024 року</a:t>
            </a:r>
            <a:endParaRPr lang="uk-UA" sz="20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Доступом до участі в конкурсі є особиста заява батьків вступника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20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За  детальною інформацією звертатися до навчальної частини ліцею за 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те</a:t>
            </a:r>
            <a:r>
              <a:rPr lang="uk-UA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j-ea"/>
                <a:cs typeface="+mj-cs"/>
              </a:rPr>
              <a:t>л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.</a:t>
            </a:r>
            <a:r>
              <a:rPr kumimoji="0" lang="uk-UA" sz="20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 </a:t>
            </a:r>
            <a:r>
              <a:rPr kumimoji="0" lang="uk-UA" sz="20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(0456) </a:t>
            </a:r>
            <a:r>
              <a:rPr kumimoji="0" lang="uk-UA" sz="20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39-39-05 </a:t>
            </a:r>
            <a:endParaRPr kumimoji="0" lang="en-US" sz="2000" b="1" i="1" u="none" strike="noStrike" kern="1200" cap="none" spc="0" normalizeH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itchFamily="18" charset="0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Telegram 096-069-61-52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    </a:t>
            </a: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/>
            </a:r>
            <a:b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pic>
        <p:nvPicPr>
          <p:cNvPr id="11" name="Picture 6" descr="D:\РОБОТА\Рабочий стол\Безымянный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157192"/>
            <a:ext cx="2051720" cy="1267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Безымянны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1772816"/>
            <a:ext cx="2843808" cy="1894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95</Words>
  <Application>Microsoft Office PowerPoint</Application>
  <PresentationFormat>Экран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Білоцерківський ліцей «Мала академія наук» Білоцерківської міської ради Київської області оголошує набір учнів до трьох 10-х класів різної профільної підготовки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Білоцерківський ліцей «Мала академія наук» Білоцерківської міської ради Київської області оголошує набір учнів до трьох 10-х класів різної профільної підготовки </dc:title>
  <cp:lastModifiedBy>Media</cp:lastModifiedBy>
  <cp:revision>16</cp:revision>
  <dcterms:modified xsi:type="dcterms:W3CDTF">2024-02-23T11:54:12Z</dcterms:modified>
</cp:coreProperties>
</file>